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60" r:id="rId2"/>
    <p:sldId id="526" r:id="rId3"/>
    <p:sldId id="536" r:id="rId4"/>
    <p:sldId id="539" r:id="rId5"/>
    <p:sldId id="540" r:id="rId6"/>
    <p:sldId id="537" r:id="rId7"/>
    <p:sldId id="533" r:id="rId8"/>
    <p:sldId id="550" r:id="rId9"/>
    <p:sldId id="534" r:id="rId10"/>
    <p:sldId id="549" r:id="rId11"/>
    <p:sldId id="538" r:id="rId12"/>
    <p:sldId id="532" r:id="rId13"/>
    <p:sldId id="548" r:id="rId14"/>
    <p:sldId id="551" r:id="rId15"/>
    <p:sldId id="530" r:id="rId16"/>
    <p:sldId id="547" r:id="rId17"/>
    <p:sldId id="541" r:id="rId18"/>
    <p:sldId id="535" r:id="rId19"/>
    <p:sldId id="542" r:id="rId20"/>
    <p:sldId id="552" r:id="rId21"/>
    <p:sldId id="527" r:id="rId22"/>
    <p:sldId id="546" r:id="rId23"/>
    <p:sldId id="528" r:id="rId24"/>
    <p:sldId id="529" r:id="rId25"/>
    <p:sldId id="543" r:id="rId26"/>
    <p:sldId id="544" r:id="rId27"/>
    <p:sldId id="545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67B188-0F84-4468-98EA-A74798360546}" v="52" dt="2023-10-14T13:43:18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8" autoAdjust="0"/>
    <p:restoredTop sz="82125" autoAdjust="0"/>
  </p:normalViewPr>
  <p:slideViewPr>
    <p:cSldViewPr snapToGrid="0">
      <p:cViewPr>
        <p:scale>
          <a:sx n="150" d="100"/>
          <a:sy n="150" d="100"/>
        </p:scale>
        <p:origin x="108" y="108"/>
      </p:cViewPr>
      <p:guideLst>
        <p:guide orient="horz" pos="3249"/>
        <p:guide pos="3840"/>
      </p:guideLst>
    </p:cSldViewPr>
  </p:slideViewPr>
  <p:outlineViewPr>
    <p:cViewPr>
      <p:scale>
        <a:sx n="33" d="100"/>
        <a:sy n="33" d="100"/>
      </p:scale>
      <p:origin x="0" y="-121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7E67B188-0F84-4468-98EA-A74798360546}"/>
    <pc:docChg chg="undo custSel addSld modSld sldOrd">
      <pc:chgData name="Gerth Stølting Brodal" userId="04ef4784-6591-4f86-a140-f5c3b108582a" providerId="ADAL" clId="{7E67B188-0F84-4468-98EA-A74798360546}" dt="2023-10-14T14:05:41.770" v="1143" actId="20577"/>
      <pc:docMkLst>
        <pc:docMk/>
      </pc:docMkLst>
      <pc:sldChg chg="addSp delSp modSp new mod ord modAnim modNotesTx">
        <pc:chgData name="Gerth Stølting Brodal" userId="04ef4784-6591-4f86-a140-f5c3b108582a" providerId="ADAL" clId="{7E67B188-0F84-4468-98EA-A74798360546}" dt="2023-10-14T14:05:41.770" v="1143" actId="20577"/>
        <pc:sldMkLst>
          <pc:docMk/>
          <pc:sldMk cId="1158834190" sldId="552"/>
        </pc:sldMkLst>
        <pc:spChg chg="mod">
          <ac:chgData name="Gerth Stølting Brodal" userId="04ef4784-6591-4f86-a140-f5c3b108582a" providerId="ADAL" clId="{7E67B188-0F84-4468-98EA-A74798360546}" dt="2023-10-14T12:20:37.979" v="665" actId="20577"/>
          <ac:spMkLst>
            <pc:docMk/>
            <pc:sldMk cId="1158834190" sldId="552"/>
            <ac:spMk id="2" creationId="{5C1FEF06-5D9F-D670-C7C5-37C7E455412E}"/>
          </ac:spMkLst>
        </pc:spChg>
        <pc:spChg chg="mod">
          <ac:chgData name="Gerth Stølting Brodal" userId="04ef4784-6591-4f86-a140-f5c3b108582a" providerId="ADAL" clId="{7E67B188-0F84-4468-98EA-A74798360546}" dt="2023-10-14T12:47:58.019" v="669" actId="1076"/>
          <ac:spMkLst>
            <pc:docMk/>
            <pc:sldMk cId="1158834190" sldId="552"/>
            <ac:spMk id="3" creationId="{048C86CC-FA1F-1121-2CE3-B43EF4D9AAAF}"/>
          </ac:spMkLst>
        </pc:spChg>
        <pc:spChg chg="add del">
          <ac:chgData name="Gerth Stølting Brodal" userId="04ef4784-6591-4f86-a140-f5c3b108582a" providerId="ADAL" clId="{7E67B188-0F84-4468-98EA-A74798360546}" dt="2023-10-14T12:01:12.971" v="60" actId="22"/>
          <ac:spMkLst>
            <pc:docMk/>
            <pc:sldMk cId="1158834190" sldId="552"/>
            <ac:spMk id="6" creationId="{06E41157-D174-4931-536B-BAE0317858A8}"/>
          </ac:spMkLst>
        </pc:spChg>
        <pc:spChg chg="add del">
          <ac:chgData name="Gerth Stølting Brodal" userId="04ef4784-6591-4f86-a140-f5c3b108582a" providerId="ADAL" clId="{7E67B188-0F84-4468-98EA-A74798360546}" dt="2023-10-14T12:01:23.305" v="62" actId="22"/>
          <ac:spMkLst>
            <pc:docMk/>
            <pc:sldMk cId="1158834190" sldId="552"/>
            <ac:spMk id="8" creationId="{889CBB8A-FA49-3377-45E6-DBD141197F63}"/>
          </ac:spMkLst>
        </pc:spChg>
        <pc:spChg chg="add mod">
          <ac:chgData name="Gerth Stølting Brodal" userId="04ef4784-6591-4f86-a140-f5c3b108582a" providerId="ADAL" clId="{7E67B188-0F84-4468-98EA-A74798360546}" dt="2023-10-14T13:13:30.907" v="823" actId="121"/>
          <ac:spMkLst>
            <pc:docMk/>
            <pc:sldMk cId="1158834190" sldId="552"/>
            <ac:spMk id="10" creationId="{F4A12326-CCB7-DACC-289C-1BA032A736C0}"/>
          </ac:spMkLst>
        </pc:spChg>
        <pc:spChg chg="add mod">
          <ac:chgData name="Gerth Stølting Brodal" userId="04ef4784-6591-4f86-a140-f5c3b108582a" providerId="ADAL" clId="{7E67B188-0F84-4468-98EA-A74798360546}" dt="2023-10-14T13:13:32.179" v="824" actId="121"/>
          <ac:spMkLst>
            <pc:docMk/>
            <pc:sldMk cId="1158834190" sldId="552"/>
            <ac:spMk id="11" creationId="{ED638E57-6EFA-FD60-520D-6D884507C976}"/>
          </ac:spMkLst>
        </pc:spChg>
        <pc:spChg chg="add mod">
          <ac:chgData name="Gerth Stølting Brodal" userId="04ef4784-6591-4f86-a140-f5c3b108582a" providerId="ADAL" clId="{7E67B188-0F84-4468-98EA-A74798360546}" dt="2023-10-14T13:13:33.217" v="825" actId="121"/>
          <ac:spMkLst>
            <pc:docMk/>
            <pc:sldMk cId="1158834190" sldId="552"/>
            <ac:spMk id="12" creationId="{218954FD-B560-B323-BBF3-3D7951821B2F}"/>
          </ac:spMkLst>
        </pc:spChg>
        <pc:spChg chg="add mod">
          <ac:chgData name="Gerth Stølting Brodal" userId="04ef4784-6591-4f86-a140-f5c3b108582a" providerId="ADAL" clId="{7E67B188-0F84-4468-98EA-A74798360546}" dt="2023-10-14T13:12:44.819" v="809" actId="1076"/>
          <ac:spMkLst>
            <pc:docMk/>
            <pc:sldMk cId="1158834190" sldId="552"/>
            <ac:spMk id="18" creationId="{74339F53-66A1-B711-ABA4-590085EAC91A}"/>
          </ac:spMkLst>
        </pc:spChg>
        <pc:spChg chg="add mod">
          <ac:chgData name="Gerth Stølting Brodal" userId="04ef4784-6591-4f86-a140-f5c3b108582a" providerId="ADAL" clId="{7E67B188-0F84-4468-98EA-A74798360546}" dt="2023-10-14T13:11:38.990" v="806" actId="1076"/>
          <ac:spMkLst>
            <pc:docMk/>
            <pc:sldMk cId="1158834190" sldId="552"/>
            <ac:spMk id="19" creationId="{31FBF191-5886-9E0F-C9F1-9FCCB70CA0F2}"/>
          </ac:spMkLst>
        </pc:spChg>
        <pc:spChg chg="add mod">
          <ac:chgData name="Gerth Stølting Brodal" userId="04ef4784-6591-4f86-a140-f5c3b108582a" providerId="ADAL" clId="{7E67B188-0F84-4468-98EA-A74798360546}" dt="2023-10-14T12:53:06.624" v="746" actId="164"/>
          <ac:spMkLst>
            <pc:docMk/>
            <pc:sldMk cId="1158834190" sldId="552"/>
            <ac:spMk id="24" creationId="{E1505E59-20A2-A414-D77E-77CA6FD988AB}"/>
          </ac:spMkLst>
        </pc:spChg>
        <pc:spChg chg="add mod">
          <ac:chgData name="Gerth Stølting Brodal" userId="04ef4784-6591-4f86-a140-f5c3b108582a" providerId="ADAL" clId="{7E67B188-0F84-4468-98EA-A74798360546}" dt="2023-10-14T13:43:18.522" v="855" actId="20577"/>
          <ac:spMkLst>
            <pc:docMk/>
            <pc:sldMk cId="1158834190" sldId="552"/>
            <ac:spMk id="31" creationId="{C1FA935A-4D2F-5955-70EE-DDE428C8BDFB}"/>
          </ac:spMkLst>
        </pc:spChg>
        <pc:spChg chg="add mod">
          <ac:chgData name="Gerth Stølting Brodal" userId="04ef4784-6591-4f86-a140-f5c3b108582a" providerId="ADAL" clId="{7E67B188-0F84-4468-98EA-A74798360546}" dt="2023-10-14T13:13:29.479" v="822" actId="121"/>
          <ac:spMkLst>
            <pc:docMk/>
            <pc:sldMk cId="1158834190" sldId="552"/>
            <ac:spMk id="56" creationId="{BA86D211-E68E-66F5-EA11-FE34F87D83FC}"/>
          </ac:spMkLst>
        </pc:spChg>
        <pc:grpChg chg="add mod">
          <ac:chgData name="Gerth Stølting Brodal" userId="04ef4784-6591-4f86-a140-f5c3b108582a" providerId="ADAL" clId="{7E67B188-0F84-4468-98EA-A74798360546}" dt="2023-10-14T12:53:06.624" v="746" actId="164"/>
          <ac:grpSpMkLst>
            <pc:docMk/>
            <pc:sldMk cId="1158834190" sldId="552"/>
            <ac:grpSpMk id="49" creationId="{843C1376-7BA4-1CC6-B4BD-44122BC11AF4}"/>
          </ac:grpSpMkLst>
        </pc:grpChg>
        <pc:grpChg chg="add mod">
          <ac:chgData name="Gerth Stølting Brodal" userId="04ef4784-6591-4f86-a140-f5c3b108582a" providerId="ADAL" clId="{7E67B188-0F84-4468-98EA-A74798360546}" dt="2023-10-14T13:11:26.931" v="804" actId="1036"/>
          <ac:grpSpMkLst>
            <pc:docMk/>
            <pc:sldMk cId="1158834190" sldId="552"/>
            <ac:grpSpMk id="50" creationId="{60E677E0-F04F-A16A-08E8-4003A7631DC1}"/>
          </ac:grpSpMkLst>
        </pc:grpChg>
        <pc:grpChg chg="add mod">
          <ac:chgData name="Gerth Stølting Brodal" userId="04ef4784-6591-4f86-a140-f5c3b108582a" providerId="ADAL" clId="{7E67B188-0F84-4468-98EA-A74798360546}" dt="2023-10-14T13:38:06.466" v="853" actId="1037"/>
          <ac:grpSpMkLst>
            <pc:docMk/>
            <pc:sldMk cId="1158834190" sldId="552"/>
            <ac:grpSpMk id="51" creationId="{EC7702D8-B9AA-8956-D128-C038C1A37B7F}"/>
          </ac:grpSpMkLst>
        </pc:grpChg>
        <pc:grpChg chg="add mod">
          <ac:chgData name="Gerth Stølting Brodal" userId="04ef4784-6591-4f86-a140-f5c3b108582a" providerId="ADAL" clId="{7E67B188-0F84-4468-98EA-A74798360546}" dt="2023-10-14T13:11:26.931" v="804" actId="1036"/>
          <ac:grpSpMkLst>
            <pc:docMk/>
            <pc:sldMk cId="1158834190" sldId="552"/>
            <ac:grpSpMk id="52" creationId="{358E4C23-645D-CF45-D9E1-74EEE5EDBCE5}"/>
          </ac:grpSpMkLst>
        </pc:grpChg>
        <pc:grpChg chg="add mod">
          <ac:chgData name="Gerth Stølting Brodal" userId="04ef4784-6591-4f86-a140-f5c3b108582a" providerId="ADAL" clId="{7E67B188-0F84-4468-98EA-A74798360546}" dt="2023-10-14T13:13:24.822" v="814" actId="1076"/>
          <ac:grpSpMkLst>
            <pc:docMk/>
            <pc:sldMk cId="1158834190" sldId="552"/>
            <ac:grpSpMk id="53" creationId="{280516C1-32E4-22CE-F50E-0D61EC76C44F}"/>
          </ac:grpSpMkLst>
        </pc:grpChg>
        <pc:graphicFrameChg chg="add mod modGraphic">
          <ac:chgData name="Gerth Stølting Brodal" userId="04ef4784-6591-4f86-a140-f5c3b108582a" providerId="ADAL" clId="{7E67B188-0F84-4468-98EA-A74798360546}" dt="2023-10-14T13:11:15.473" v="776"/>
          <ac:graphicFrameMkLst>
            <pc:docMk/>
            <pc:sldMk cId="1158834190" sldId="552"/>
            <ac:graphicFrameMk id="9" creationId="{FBA543CD-FCE9-7BCC-554F-A2DFCB5CA2E5}"/>
          </ac:graphicFrameMkLst>
        </pc:graphicFrameChg>
        <pc:picChg chg="add mod">
          <ac:chgData name="Gerth Stølting Brodal" userId="04ef4784-6591-4f86-a140-f5c3b108582a" providerId="ADAL" clId="{7E67B188-0F84-4468-98EA-A74798360546}" dt="2023-10-14T12:20:46.713" v="667" actId="1076"/>
          <ac:picMkLst>
            <pc:docMk/>
            <pc:sldMk cId="1158834190" sldId="552"/>
            <ac:picMk id="4" creationId="{AA03819F-6261-DA21-6032-6C3B4609D8E9}"/>
          </ac:picMkLst>
        </pc:picChg>
        <pc:cxnChg chg="add mod">
          <ac:chgData name="Gerth Stølting Brodal" userId="04ef4784-6591-4f86-a140-f5c3b108582a" providerId="ADAL" clId="{7E67B188-0F84-4468-98EA-A74798360546}" dt="2023-10-14T13:11:34.794" v="805" actId="14100"/>
          <ac:cxnSpMkLst>
            <pc:docMk/>
            <pc:sldMk cId="1158834190" sldId="552"/>
            <ac:cxnSpMk id="14" creationId="{64A7BE3C-C1D9-3BAC-B694-7BD6ED2707E9}"/>
          </ac:cxnSpMkLst>
        </pc:cxnChg>
        <pc:cxnChg chg="add mod ord">
          <ac:chgData name="Gerth Stølting Brodal" userId="04ef4784-6591-4f86-a140-f5c3b108582a" providerId="ADAL" clId="{7E67B188-0F84-4468-98EA-A74798360546}" dt="2023-10-14T13:37:18.253" v="826" actId="14100"/>
          <ac:cxnSpMkLst>
            <pc:docMk/>
            <pc:sldMk cId="1158834190" sldId="552"/>
            <ac:cxnSpMk id="16" creationId="{E9F55421-B5BE-23E3-4C13-CE836C1A6700}"/>
          </ac:cxnSpMkLst>
        </pc:cxnChg>
        <pc:cxnChg chg="add mod">
          <ac:chgData name="Gerth Stølting Brodal" userId="04ef4784-6591-4f86-a140-f5c3b108582a" providerId="ADAL" clId="{7E67B188-0F84-4468-98EA-A74798360546}" dt="2023-10-14T13:11:43.654" v="807" actId="14100"/>
          <ac:cxnSpMkLst>
            <pc:docMk/>
            <pc:sldMk cId="1158834190" sldId="552"/>
            <ac:cxnSpMk id="20" creationId="{FA71D44E-8D9E-43AF-7E87-77548B74565D}"/>
          </ac:cxnSpMkLst>
        </pc:cxnChg>
        <pc:cxnChg chg="add mod ord">
          <ac:chgData name="Gerth Stølting Brodal" userId="04ef4784-6591-4f86-a140-f5c3b108582a" providerId="ADAL" clId="{7E67B188-0F84-4468-98EA-A74798360546}" dt="2023-10-14T13:38:02.239" v="829" actId="14100"/>
          <ac:cxnSpMkLst>
            <pc:docMk/>
            <pc:sldMk cId="1158834190" sldId="552"/>
            <ac:cxnSpMk id="33" creationId="{D40D2D62-E647-6CF1-F2DD-8609EE91ECAE}"/>
          </ac:cxnSpMkLst>
        </pc:cxnChg>
        <pc:cxnChg chg="add mod">
          <ac:chgData name="Gerth Stølting Brodal" userId="04ef4784-6591-4f86-a140-f5c3b108582a" providerId="ADAL" clId="{7E67B188-0F84-4468-98EA-A74798360546}" dt="2023-10-14T13:37:40.007" v="828" actId="14100"/>
          <ac:cxnSpMkLst>
            <pc:docMk/>
            <pc:sldMk cId="1158834190" sldId="552"/>
            <ac:cxnSpMk id="40" creationId="{0DC7CECB-0273-0177-F0E8-8EBB4757FB6D}"/>
          </ac:cxnSpMkLst>
        </pc:cxnChg>
        <pc:cxnChg chg="add mod">
          <ac:chgData name="Gerth Stølting Brodal" userId="04ef4784-6591-4f86-a140-f5c3b108582a" providerId="ADAL" clId="{7E67B188-0F84-4468-98EA-A74798360546}" dt="2023-10-14T12:53:36.874" v="750" actId="164"/>
          <ac:cxnSpMkLst>
            <pc:docMk/>
            <pc:sldMk cId="1158834190" sldId="552"/>
            <ac:cxnSpMk id="43" creationId="{A5141759-3C4F-F084-097A-C038E1BE75F4}"/>
          </ac:cxnSpMkLst>
        </pc:cxnChg>
      </pc:sldChg>
    </pc:docChg>
  </pc:docChgLst>
  <pc:docChgLst>
    <pc:chgData name="Gerth Stølting Brodal" userId="04ef4784-6591-4f86-a140-f5c3b108582a" providerId="ADAL" clId="{460A237A-5155-4C40-81BF-09B00622EDA0}"/>
    <pc:docChg chg="undo redo custSel addSld modSld sldOrd">
      <pc:chgData name="Gerth Stølting Brodal" userId="04ef4784-6591-4f86-a140-f5c3b108582a" providerId="ADAL" clId="{460A237A-5155-4C40-81BF-09B00622EDA0}" dt="2022-02-16T08:35:35.944" v="1089" actId="20577"/>
      <pc:docMkLst>
        <pc:docMk/>
      </pc:docMkLst>
      <pc:sldChg chg="modSp mod">
        <pc:chgData name="Gerth Stølting Brodal" userId="04ef4784-6591-4f86-a140-f5c3b108582a" providerId="ADAL" clId="{460A237A-5155-4C40-81BF-09B00622EDA0}" dt="2022-02-16T08:35:35.944" v="1089" actId="20577"/>
        <pc:sldMkLst>
          <pc:docMk/>
          <pc:sldMk cId="2272007600" sldId="530"/>
        </pc:sldMkLst>
        <pc:spChg chg="mod">
          <ac:chgData name="Gerth Stølting Brodal" userId="04ef4784-6591-4f86-a140-f5c3b108582a" providerId="ADAL" clId="{460A237A-5155-4C40-81BF-09B00622EDA0}" dt="2022-02-16T08:35:35.944" v="1089" actId="20577"/>
          <ac:spMkLst>
            <pc:docMk/>
            <pc:sldMk cId="2272007600" sldId="530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2.039" v="23" actId="20577"/>
        <pc:sldMkLst>
          <pc:docMk/>
          <pc:sldMk cId="3433984162" sldId="532"/>
        </pc:sldMkLst>
        <pc:spChg chg="mod">
          <ac:chgData name="Gerth Stølting Brodal" userId="04ef4784-6591-4f86-a140-f5c3b108582a" providerId="ADAL" clId="{460A237A-5155-4C40-81BF-09B00622EDA0}" dt="2022-02-13T14:54:12.039" v="23" actId="20577"/>
          <ac:spMkLst>
            <pc:docMk/>
            <pc:sldMk cId="3433984162" sldId="532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8.737" v="25" actId="20577"/>
        <pc:sldMkLst>
          <pc:docMk/>
          <pc:sldMk cId="2748474114" sldId="538"/>
        </pc:sldMkLst>
        <pc:graphicFrameChg chg="modGraphic">
          <ac:chgData name="Gerth Stølting Brodal" userId="04ef4784-6591-4f86-a140-f5c3b108582a" providerId="ADAL" clId="{460A237A-5155-4C40-81BF-09B00622EDA0}" dt="2022-02-13T14:54:18.737" v="25" actId="20577"/>
          <ac:graphicFrameMkLst>
            <pc:docMk/>
            <pc:sldMk cId="2748474114" sldId="538"/>
            <ac:graphicFrameMk id="4" creationId="{00000000-0000-0000-0000-000000000000}"/>
          </ac:graphicFrameMkLst>
        </pc:graphicFrameChg>
      </pc:sldChg>
      <pc:sldChg chg="modSp mod">
        <pc:chgData name="Gerth Stølting Brodal" userId="04ef4784-6591-4f86-a140-f5c3b108582a" providerId="ADAL" clId="{460A237A-5155-4C40-81BF-09B00622EDA0}" dt="2022-02-13T19:07:30.150" v="385" actId="207"/>
        <pc:sldMkLst>
          <pc:docMk/>
          <pc:sldMk cId="3544109397" sldId="544"/>
        </pc:sldMkLst>
        <pc:graphicFrameChg chg="modGraphic">
          <ac:chgData name="Gerth Stølting Brodal" userId="04ef4784-6591-4f86-a140-f5c3b108582a" providerId="ADAL" clId="{460A237A-5155-4C40-81BF-09B00622EDA0}" dt="2022-02-13T19:07:30.150" v="385" actId="207"/>
          <ac:graphicFrameMkLst>
            <pc:docMk/>
            <pc:sldMk cId="3544109397" sldId="54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460A237A-5155-4C40-81BF-09B00622EDA0}" dt="2022-02-13T18:50:09.806" v="383" actId="20577"/>
        <pc:sldMkLst>
          <pc:docMk/>
          <pc:sldMk cId="2983346848" sldId="546"/>
        </pc:sldMkLst>
      </pc:sldChg>
      <pc:sldChg chg="addSp delSp modSp new mod ord">
        <pc:chgData name="Gerth Stølting Brodal" userId="04ef4784-6591-4f86-a140-f5c3b108582a" providerId="ADAL" clId="{460A237A-5155-4C40-81BF-09B00622EDA0}" dt="2022-02-13T16:56:13.319" v="125" actId="948"/>
        <pc:sldMkLst>
          <pc:docMk/>
          <pc:sldMk cId="2350648138" sldId="547"/>
        </pc:sldMkLst>
        <pc:spChg chg="mod">
          <ac:chgData name="Gerth Stølting Brodal" userId="04ef4784-6591-4f86-a140-f5c3b108582a" providerId="ADAL" clId="{460A237A-5155-4C40-81BF-09B00622EDA0}" dt="2022-02-13T16:47:55.275" v="76" actId="5793"/>
          <ac:spMkLst>
            <pc:docMk/>
            <pc:sldMk cId="2350648138" sldId="547"/>
            <ac:spMk id="2" creationId="{98435EA8-1B7F-4335-8445-4DA60BE8C382}"/>
          </ac:spMkLst>
        </pc:spChg>
        <pc:spChg chg="del">
          <ac:chgData name="Gerth Stølting Brodal" userId="04ef4784-6591-4f86-a140-f5c3b108582a" providerId="ADAL" clId="{460A237A-5155-4C40-81BF-09B00622EDA0}" dt="2022-02-13T16:48:07.939" v="78" actId="478"/>
          <ac:spMkLst>
            <pc:docMk/>
            <pc:sldMk cId="2350648138" sldId="547"/>
            <ac:spMk id="3" creationId="{DAF0FEA0-68F3-4A88-8B90-3A3DFCD5FF8E}"/>
          </ac:spMkLst>
        </pc:spChg>
        <pc:graphicFrameChg chg="add mod modGraphic">
          <ac:chgData name="Gerth Stølting Brodal" userId="04ef4784-6591-4f86-a140-f5c3b108582a" providerId="ADAL" clId="{460A237A-5155-4C40-81BF-09B00622EDA0}" dt="2022-02-13T16:56:13.319" v="125" actId="948"/>
          <ac:graphicFrameMkLst>
            <pc:docMk/>
            <pc:sldMk cId="2350648138" sldId="547"/>
            <ac:graphicFrameMk id="4" creationId="{3250DD42-54E1-40B6-B1AB-88ECD34477DB}"/>
          </ac:graphicFrameMkLst>
        </pc:graphicFrameChg>
      </pc:sldChg>
      <pc:sldChg chg="addSp modSp add mod ord modAnim modNotesTx">
        <pc:chgData name="Gerth Stølting Brodal" userId="04ef4784-6591-4f86-a140-f5c3b108582a" providerId="ADAL" clId="{460A237A-5155-4C40-81BF-09B00622EDA0}" dt="2022-02-16T08:35:04.821" v="1088" actId="1038"/>
        <pc:sldMkLst>
          <pc:docMk/>
          <pc:sldMk cId="1615060130" sldId="548"/>
        </pc:sldMkLst>
        <pc:spChg chg="mod">
          <ac:chgData name="Gerth Stølting Brodal" userId="04ef4784-6591-4f86-a140-f5c3b108582a" providerId="ADAL" clId="{460A237A-5155-4C40-81BF-09B00622EDA0}" dt="2022-02-16T08:22:54.426" v="858" actId="14100"/>
          <ac:spMkLst>
            <pc:docMk/>
            <pc:sldMk cId="1615060130" sldId="548"/>
            <ac:spMk id="2" creationId="{00000000-0000-0000-0000-000000000000}"/>
          </ac:spMkLst>
        </pc:spChg>
        <pc:spChg chg="mod">
          <ac:chgData name="Gerth Stølting Brodal" userId="04ef4784-6591-4f86-a140-f5c3b108582a" providerId="ADAL" clId="{460A237A-5155-4C40-81BF-09B00622EDA0}" dt="2022-02-16T08:23:05.503" v="860" actId="1076"/>
          <ac:spMkLst>
            <pc:docMk/>
            <pc:sldMk cId="1615060130" sldId="548"/>
            <ac:spMk id="3" creationId="{00000000-0000-0000-0000-000000000000}"/>
          </ac:spMkLst>
        </pc:spChg>
        <pc:graphicFrameChg chg="mod modGraphic">
          <ac:chgData name="Gerth Stølting Brodal" userId="04ef4784-6591-4f86-a140-f5c3b108582a" providerId="ADAL" clId="{460A237A-5155-4C40-81BF-09B00622EDA0}" dt="2022-02-16T08:22:59.132" v="859" actId="1076"/>
          <ac:graphicFrameMkLst>
            <pc:docMk/>
            <pc:sldMk cId="1615060130" sldId="548"/>
            <ac:graphicFrameMk id="4" creationId="{00000000-0000-0000-0000-000000000000}"/>
          </ac:graphicFrameMkLst>
        </pc:graphicFrameChg>
        <pc:graphicFrameChg chg="add mod modGraphic">
          <ac:chgData name="Gerth Stølting Brodal" userId="04ef4784-6591-4f86-a140-f5c3b108582a" providerId="ADAL" clId="{460A237A-5155-4C40-81BF-09B00622EDA0}" dt="2022-02-16T08:26:21.536" v="990" actId="20577"/>
          <ac:graphicFrameMkLst>
            <pc:docMk/>
            <pc:sldMk cId="1615060130" sldId="548"/>
            <ac:graphicFrameMk id="5" creationId="{9EB59230-37E6-46B0-AD4F-144E9FE1BF20}"/>
          </ac:graphicFrameMkLst>
        </pc:graphicFrameChg>
        <pc:picChg chg="add mod">
          <ac:chgData name="Gerth Stølting Brodal" userId="04ef4784-6591-4f86-a140-f5c3b108582a" providerId="ADAL" clId="{460A237A-5155-4C40-81BF-09B00622EDA0}" dt="2022-02-16T08:35:04.821" v="1088" actId="1038"/>
          <ac:picMkLst>
            <pc:docMk/>
            <pc:sldMk cId="1615060130" sldId="548"/>
            <ac:picMk id="6" creationId="{0D6983D0-04FA-4A4B-BF04-883BB3290030}"/>
          </ac:picMkLst>
        </pc:picChg>
      </pc:sldChg>
    </pc:docChg>
  </pc:docChgLst>
  <pc:docChgLst>
    <pc:chgData name="Gerth Stølting Brodal" userId="04ef4784-6591-4f86-a140-f5c3b108582a" providerId="ADAL" clId="{C4E883AA-8B31-4E94-BB5D-65C8578D3134}"/>
    <pc:docChg chg="undo redo custSel addSld modSld">
      <pc:chgData name="Gerth Stølting Brodal" userId="04ef4784-6591-4f86-a140-f5c3b108582a" providerId="ADAL" clId="{C4E883AA-8B31-4E94-BB5D-65C8578D3134}" dt="2023-02-15T10:50:46.865" v="1623" actId="20577"/>
      <pc:docMkLst>
        <pc:docMk/>
      </pc:docMkLst>
      <pc:sldChg chg="modSp">
        <pc:chgData name="Gerth Stølting Brodal" userId="04ef4784-6591-4f86-a140-f5c3b108582a" providerId="ADAL" clId="{C4E883AA-8B31-4E94-BB5D-65C8578D3134}" dt="2023-02-11T20:57:56.521" v="527" actId="114"/>
        <pc:sldMkLst>
          <pc:docMk/>
          <pc:sldMk cId="2464975323" sldId="494"/>
        </pc:sldMkLst>
        <pc:spChg chg="mod">
          <ac:chgData name="Gerth Stølting Brodal" userId="04ef4784-6591-4f86-a140-f5c3b108582a" providerId="ADAL" clId="{C4E883AA-8B31-4E94-BB5D-65C8578D3134}" dt="2023-02-11T20:57:39.227" v="525" actId="114"/>
          <ac:spMkLst>
            <pc:docMk/>
            <pc:sldMk cId="2464975323" sldId="494"/>
            <ac:spMk id="6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1T20:57:56.521" v="527" actId="114"/>
          <ac:spMkLst>
            <pc:docMk/>
            <pc:sldMk cId="2464975323" sldId="494"/>
            <ac:spMk id="17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1T20:57:49.462" v="526" actId="114"/>
          <ac:spMkLst>
            <pc:docMk/>
            <pc:sldMk cId="2464975323" sldId="494"/>
            <ac:spMk id="24" creationId="{00000000-0000-0000-0000-000000000000}"/>
          </ac:spMkLst>
        </pc:spChg>
      </pc:sldChg>
      <pc:sldChg chg="modSp mod modNotesTx">
        <pc:chgData name="Gerth Stølting Brodal" userId="04ef4784-6591-4f86-a140-f5c3b108582a" providerId="ADAL" clId="{C4E883AA-8B31-4E94-BB5D-65C8578D3134}" dt="2023-02-15T10:50:46.865" v="1623" actId="20577"/>
        <pc:sldMkLst>
          <pc:docMk/>
          <pc:sldMk cId="3234541953" sldId="495"/>
        </pc:sldMkLst>
        <pc:graphicFrameChg chg="mod modGraphic">
          <ac:chgData name="Gerth Stølting Brodal" userId="04ef4784-6591-4f86-a140-f5c3b108582a" providerId="ADAL" clId="{C4E883AA-8B31-4E94-BB5D-65C8578D3134}" dt="2023-02-15T10:50:46.865" v="1623" actId="20577"/>
          <ac:graphicFrameMkLst>
            <pc:docMk/>
            <pc:sldMk cId="3234541953" sldId="495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1T19:39:11.942" v="90" actId="20577"/>
        <pc:sldMkLst>
          <pc:docMk/>
          <pc:sldMk cId="3009681383" sldId="526"/>
        </pc:sldMkLst>
      </pc:sldChg>
      <pc:sldChg chg="modSp mod modNotesTx">
        <pc:chgData name="Gerth Stølting Brodal" userId="04ef4784-6591-4f86-a140-f5c3b108582a" providerId="ADAL" clId="{C4E883AA-8B31-4E94-BB5D-65C8578D3134}" dt="2023-02-12T13:31:50.477" v="1188" actId="2711"/>
        <pc:sldMkLst>
          <pc:docMk/>
          <pc:sldMk cId="3081601715" sldId="528"/>
        </pc:sldMkLst>
        <pc:graphicFrameChg chg="modGraphic">
          <ac:chgData name="Gerth Stølting Brodal" userId="04ef4784-6591-4f86-a140-f5c3b108582a" providerId="ADAL" clId="{C4E883AA-8B31-4E94-BB5D-65C8578D3134}" dt="2023-02-11T20:48:13.488" v="518" actId="207"/>
          <ac:graphicFrameMkLst>
            <pc:docMk/>
            <pc:sldMk cId="3081601715" sldId="528"/>
            <ac:graphicFrameMk id="5" creationId="{00000000-0000-0000-0000-000000000000}"/>
          </ac:graphicFrameMkLst>
        </pc:graphicFrameChg>
      </pc:sldChg>
      <pc:sldChg chg="modSp mod modNotesTx">
        <pc:chgData name="Gerth Stølting Brodal" userId="04ef4784-6591-4f86-a140-f5c3b108582a" providerId="ADAL" clId="{C4E883AA-8B31-4E94-BB5D-65C8578D3134}" dt="2023-02-12T13:19:56.164" v="1173" actId="20577"/>
        <pc:sldMkLst>
          <pc:docMk/>
          <pc:sldMk cId="2272007600" sldId="530"/>
        </pc:sldMkLst>
        <pc:graphicFrameChg chg="modGraphic">
          <ac:chgData name="Gerth Stølting Brodal" userId="04ef4784-6591-4f86-a140-f5c3b108582a" providerId="ADAL" clId="{C4E883AA-8B31-4E94-BB5D-65C8578D3134}" dt="2023-02-11T20:40:52.990" v="438" actId="20577"/>
          <ac:graphicFrameMkLst>
            <pc:docMk/>
            <pc:sldMk cId="2272007600" sldId="530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2T12:08:35.835" v="726" actId="20577"/>
        <pc:sldMkLst>
          <pc:docMk/>
          <pc:sldMk cId="3994430721" sldId="533"/>
        </pc:sldMkLst>
      </pc:sldChg>
      <pc:sldChg chg="modSp mod modNotesTx">
        <pc:chgData name="Gerth Stølting Brodal" userId="04ef4784-6591-4f86-a140-f5c3b108582a" providerId="ADAL" clId="{C4E883AA-8B31-4E94-BB5D-65C8578D3134}" dt="2023-02-12T12:29:15.485" v="845" actId="20577"/>
        <pc:sldMkLst>
          <pc:docMk/>
          <pc:sldMk cId="2260976275" sldId="534"/>
        </pc:sldMkLst>
        <pc:spChg chg="mod">
          <ac:chgData name="Gerth Stølting Brodal" userId="04ef4784-6591-4f86-a140-f5c3b108582a" providerId="ADAL" clId="{C4E883AA-8B31-4E94-BB5D-65C8578D3134}" dt="2023-02-12T12:29:15.485" v="845" actId="20577"/>
          <ac:spMkLst>
            <pc:docMk/>
            <pc:sldMk cId="2260976275" sldId="534"/>
            <ac:spMk id="2" creationId="{00000000-0000-0000-0000-000000000000}"/>
          </ac:spMkLst>
        </pc:spChg>
      </pc:sldChg>
      <pc:sldChg chg="modNotesTx">
        <pc:chgData name="Gerth Stølting Brodal" userId="04ef4784-6591-4f86-a140-f5c3b108582a" providerId="ADAL" clId="{C4E883AA-8B31-4E94-BB5D-65C8578D3134}" dt="2023-02-12T11:50:45.960" v="628" actId="20577"/>
        <pc:sldMkLst>
          <pc:docMk/>
          <pc:sldMk cId="1868337593" sldId="536"/>
        </pc:sldMkLst>
      </pc:sldChg>
      <pc:sldChg chg="addSp modSp mod modNotesTx">
        <pc:chgData name="Gerth Stølting Brodal" userId="04ef4784-6591-4f86-a140-f5c3b108582a" providerId="ADAL" clId="{C4E883AA-8B31-4E94-BB5D-65C8578D3134}" dt="2023-02-12T12:08:52.347" v="727"/>
        <pc:sldMkLst>
          <pc:docMk/>
          <pc:sldMk cId="76843751" sldId="537"/>
        </pc:sldMkLst>
        <pc:spChg chg="mod">
          <ac:chgData name="Gerth Stølting Brodal" userId="04ef4784-6591-4f86-a140-f5c3b108582a" providerId="ADAL" clId="{C4E883AA-8B31-4E94-BB5D-65C8578D3134}" dt="2023-02-12T11:58:13.516" v="629" actId="20577"/>
          <ac:spMkLst>
            <pc:docMk/>
            <pc:sldMk cId="76843751" sldId="537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C4E883AA-8B31-4E94-BB5D-65C8578D3134}" dt="2023-02-12T12:02:05.949" v="670" actId="20577"/>
          <ac:spMkLst>
            <pc:docMk/>
            <pc:sldMk cId="76843751" sldId="537"/>
            <ac:spMk id="5" creationId="{07F74626-77DB-727B-AD93-8386755650D5}"/>
          </ac:spMkLst>
        </pc:spChg>
      </pc:sldChg>
      <pc:sldChg chg="modSp mod">
        <pc:chgData name="Gerth Stølting Brodal" userId="04ef4784-6591-4f86-a140-f5c3b108582a" providerId="ADAL" clId="{C4E883AA-8B31-4E94-BB5D-65C8578D3134}" dt="2023-02-12T12:27:00.596" v="838" actId="14100"/>
        <pc:sldMkLst>
          <pc:docMk/>
          <pc:sldMk cId="2748474114" sldId="538"/>
        </pc:sldMkLst>
        <pc:spChg chg="mod">
          <ac:chgData name="Gerth Stølting Brodal" userId="04ef4784-6591-4f86-a140-f5c3b108582a" providerId="ADAL" clId="{C4E883AA-8B31-4E94-BB5D-65C8578D3134}" dt="2023-02-12T12:27:00.596" v="838" actId="14100"/>
          <ac:spMkLst>
            <pc:docMk/>
            <pc:sldMk cId="2748474114" sldId="538"/>
            <ac:spMk id="3" creationId="{00000000-0000-0000-0000-000000000000}"/>
          </ac:spMkLst>
        </pc:spChg>
      </pc:sldChg>
      <pc:sldChg chg="modNotesTx">
        <pc:chgData name="Gerth Stølting Brodal" userId="04ef4784-6591-4f86-a140-f5c3b108582a" providerId="ADAL" clId="{C4E883AA-8B31-4E94-BB5D-65C8578D3134}" dt="2023-02-11T21:29:51.228" v="619" actId="20577"/>
        <pc:sldMkLst>
          <pc:docMk/>
          <pc:sldMk cId="556965130" sldId="540"/>
        </pc:sldMkLst>
      </pc:sldChg>
      <pc:sldChg chg="modNotesTx">
        <pc:chgData name="Gerth Stølting Brodal" userId="04ef4784-6591-4f86-a140-f5c3b108582a" providerId="ADAL" clId="{C4E883AA-8B31-4E94-BB5D-65C8578D3134}" dt="2023-02-15T09:50:40.205" v="1560" actId="6549"/>
        <pc:sldMkLst>
          <pc:docMk/>
          <pc:sldMk cId="3883060414" sldId="541"/>
        </pc:sldMkLst>
      </pc:sldChg>
      <pc:sldChg chg="modSp mod modNotesTx">
        <pc:chgData name="Gerth Stølting Brodal" userId="04ef4784-6591-4f86-a140-f5c3b108582a" providerId="ADAL" clId="{C4E883AA-8B31-4E94-BB5D-65C8578D3134}" dt="2023-02-12T13:37:47.986" v="1269"/>
        <pc:sldMkLst>
          <pc:docMk/>
          <pc:sldMk cId="3544109397" sldId="544"/>
        </pc:sldMkLst>
        <pc:spChg chg="mod">
          <ac:chgData name="Gerth Stølting Brodal" userId="04ef4784-6591-4f86-a140-f5c3b108582a" providerId="ADAL" clId="{C4E883AA-8B31-4E94-BB5D-65C8578D3134}" dt="2023-02-11T20:55:38.429" v="522" actId="207"/>
          <ac:spMkLst>
            <pc:docMk/>
            <pc:sldMk cId="3544109397" sldId="544"/>
            <ac:spMk id="3" creationId="{00000000-0000-0000-0000-000000000000}"/>
          </ac:spMkLst>
        </pc:spChg>
        <pc:graphicFrameChg chg="modGraphic">
          <ac:chgData name="Gerth Stølting Brodal" userId="04ef4784-6591-4f86-a140-f5c3b108582a" providerId="ADAL" clId="{C4E883AA-8B31-4E94-BB5D-65C8578D3134}" dt="2023-02-11T20:55:53.969" v="524" actId="207"/>
          <ac:graphicFrameMkLst>
            <pc:docMk/>
            <pc:sldMk cId="3544109397" sldId="54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5T10:02:22.874" v="1571"/>
        <pc:sldMkLst>
          <pc:docMk/>
          <pc:sldMk cId="2983346848" sldId="546"/>
        </pc:sldMkLst>
      </pc:sldChg>
      <pc:sldChg chg="modSp mod modNotesTx">
        <pc:chgData name="Gerth Stølting Brodal" userId="04ef4784-6591-4f86-a140-f5c3b108582a" providerId="ADAL" clId="{C4E883AA-8B31-4E94-BB5D-65C8578D3134}" dt="2023-02-15T09:43:01.316" v="1408" actId="1037"/>
        <pc:sldMkLst>
          <pc:docMk/>
          <pc:sldMk cId="1615060130" sldId="548"/>
        </pc:sldMkLst>
        <pc:spChg chg="mod">
          <ac:chgData name="Gerth Stølting Brodal" userId="04ef4784-6591-4f86-a140-f5c3b108582a" providerId="ADAL" clId="{C4E883AA-8B31-4E94-BB5D-65C8578D3134}" dt="2023-02-11T20:38:16.647" v="431" actId="1076"/>
          <ac:spMkLst>
            <pc:docMk/>
            <pc:sldMk cId="1615060130" sldId="548"/>
            <ac:spMk id="2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5T09:43:01.316" v="1408" actId="1037"/>
          <ac:spMkLst>
            <pc:docMk/>
            <pc:sldMk cId="1615060130" sldId="548"/>
            <ac:spMk id="3" creationId="{00000000-0000-0000-0000-000000000000}"/>
          </ac:spMkLst>
        </pc:spChg>
      </pc:sldChg>
      <pc:sldChg chg="addSp delSp modSp add mod">
        <pc:chgData name="Gerth Stølting Brodal" userId="04ef4784-6591-4f86-a140-f5c3b108582a" providerId="ADAL" clId="{C4E883AA-8B31-4E94-BB5D-65C8578D3134}" dt="2023-02-12T12:38:23.399" v="900" actId="2711"/>
        <pc:sldMkLst>
          <pc:docMk/>
          <pc:sldMk cId="1013106258" sldId="549"/>
        </pc:sldMkLst>
        <pc:spChg chg="mod">
          <ac:chgData name="Gerth Stølting Brodal" userId="04ef4784-6591-4f86-a140-f5c3b108582a" providerId="ADAL" clId="{C4E883AA-8B31-4E94-BB5D-65C8578D3134}" dt="2023-02-11T20:26:57.055" v="329" actId="20577"/>
          <ac:spMkLst>
            <pc:docMk/>
            <pc:sldMk cId="1013106258" sldId="549"/>
            <ac:spMk id="2" creationId="{00000000-0000-0000-0000-000000000000}"/>
          </ac:spMkLst>
        </pc:spChg>
        <pc:spChg chg="del mod">
          <ac:chgData name="Gerth Stølting Brodal" userId="04ef4784-6591-4f86-a140-f5c3b108582a" providerId="ADAL" clId="{C4E883AA-8B31-4E94-BB5D-65C8578D3134}" dt="2023-02-11T20:26:12.114" v="318" actId="478"/>
          <ac:spMkLst>
            <pc:docMk/>
            <pc:sldMk cId="1013106258" sldId="549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C4E883AA-8B31-4E94-BB5D-65C8578D3134}" dt="2023-02-12T12:38:23.399" v="900" actId="2711"/>
          <ac:spMkLst>
            <pc:docMk/>
            <pc:sldMk cId="1013106258" sldId="549"/>
            <ac:spMk id="3" creationId="{BA8A6A84-2DD0-66AC-A017-E3A4BE6A65AE}"/>
          </ac:spMkLst>
        </pc:spChg>
        <pc:spChg chg="add del mod">
          <ac:chgData name="Gerth Stølting Brodal" userId="04ef4784-6591-4f86-a140-f5c3b108582a" providerId="ADAL" clId="{C4E883AA-8B31-4E94-BB5D-65C8578D3134}" dt="2023-02-11T20:26:14.047" v="319" actId="478"/>
          <ac:spMkLst>
            <pc:docMk/>
            <pc:sldMk cId="1013106258" sldId="549"/>
            <ac:spMk id="9" creationId="{1B27CC53-0FD3-D6F8-02C6-6BD41BADD337}"/>
          </ac:spMkLst>
        </pc:spChg>
        <pc:graphicFrameChg chg="mod modGraphic">
          <ac:chgData name="Gerth Stølting Brodal" userId="04ef4784-6591-4f86-a140-f5c3b108582a" providerId="ADAL" clId="{C4E883AA-8B31-4E94-BB5D-65C8578D3134}" dt="2023-02-12T12:37:52.761" v="874" actId="1076"/>
          <ac:graphicFrameMkLst>
            <pc:docMk/>
            <pc:sldMk cId="1013106258" sldId="549"/>
            <ac:graphicFrameMk id="4" creationId="{00000000-0000-0000-0000-000000000000}"/>
          </ac:graphicFrameMkLst>
        </pc:graphicFrameChg>
        <pc:picChg chg="del">
          <ac:chgData name="Gerth Stølting Brodal" userId="04ef4784-6591-4f86-a140-f5c3b108582a" providerId="ADAL" clId="{C4E883AA-8B31-4E94-BB5D-65C8578D3134}" dt="2023-02-11T20:22:50.544" v="270" actId="478"/>
          <ac:picMkLst>
            <pc:docMk/>
            <pc:sldMk cId="1013106258" sldId="549"/>
            <ac:picMk id="5" creationId="{00000000-0000-0000-0000-000000000000}"/>
          </ac:picMkLst>
        </pc:picChg>
        <pc:picChg chg="del">
          <ac:chgData name="Gerth Stølting Brodal" userId="04ef4784-6591-4f86-a140-f5c3b108582a" providerId="ADAL" clId="{C4E883AA-8B31-4E94-BB5D-65C8578D3134}" dt="2023-02-11T20:22:50.544" v="270" actId="478"/>
          <ac:picMkLst>
            <pc:docMk/>
            <pc:sldMk cId="1013106258" sldId="549"/>
            <ac:picMk id="6" creationId="{00000000-0000-0000-0000-000000000000}"/>
          </ac:picMkLst>
        </pc:picChg>
        <pc:picChg chg="add del mod">
          <ac:chgData name="Gerth Stølting Brodal" userId="04ef4784-6591-4f86-a140-f5c3b108582a" providerId="ADAL" clId="{C4E883AA-8B31-4E94-BB5D-65C8578D3134}" dt="2023-02-11T20:24:48.287" v="316" actId="478"/>
          <ac:picMkLst>
            <pc:docMk/>
            <pc:sldMk cId="1013106258" sldId="549"/>
            <ac:picMk id="7" creationId="{679C0FEA-21B5-4128-A39E-7051152A46C1}"/>
          </ac:picMkLst>
        </pc:picChg>
      </pc:sldChg>
      <pc:sldChg chg="addSp delSp modSp add mod modNotesTx">
        <pc:chgData name="Gerth Stølting Brodal" userId="04ef4784-6591-4f86-a140-f5c3b108582a" providerId="ADAL" clId="{C4E883AA-8B31-4E94-BB5D-65C8578D3134}" dt="2023-02-12T13:05:34.931" v="1105" actId="20577"/>
        <pc:sldMkLst>
          <pc:docMk/>
          <pc:sldMk cId="3159633754" sldId="550"/>
        </pc:sldMkLst>
        <pc:spChg chg="mod">
          <ac:chgData name="Gerth Stølting Brodal" userId="04ef4784-6591-4f86-a140-f5c3b108582a" providerId="ADAL" clId="{C4E883AA-8B31-4E94-BB5D-65C8578D3134}" dt="2023-02-12T12:56:29.642" v="950" actId="20577"/>
          <ac:spMkLst>
            <pc:docMk/>
            <pc:sldMk cId="3159633754" sldId="550"/>
            <ac:spMk id="2" creationId="{00000000-0000-0000-0000-000000000000}"/>
          </ac:spMkLst>
        </pc:spChg>
        <pc:spChg chg="del">
          <ac:chgData name="Gerth Stølting Brodal" userId="04ef4784-6591-4f86-a140-f5c3b108582a" providerId="ADAL" clId="{C4E883AA-8B31-4E94-BB5D-65C8578D3134}" dt="2023-02-12T12:57:40.211" v="953" actId="478"/>
          <ac:spMkLst>
            <pc:docMk/>
            <pc:sldMk cId="3159633754" sldId="550"/>
            <ac:spMk id="3" creationId="{00000000-0000-0000-0000-000000000000}"/>
          </ac:spMkLst>
        </pc:spChg>
        <pc:spChg chg="add del mod">
          <ac:chgData name="Gerth Stølting Brodal" userId="04ef4784-6591-4f86-a140-f5c3b108582a" providerId="ADAL" clId="{C4E883AA-8B31-4E94-BB5D-65C8578D3134}" dt="2023-02-12T12:57:41.974" v="954" actId="478"/>
          <ac:spMkLst>
            <pc:docMk/>
            <pc:sldMk cId="3159633754" sldId="550"/>
            <ac:spMk id="6" creationId="{7F587335-A01F-F21C-0948-0A4646F6F11B}"/>
          </ac:spMkLst>
        </pc:spChg>
        <pc:graphicFrameChg chg="mod modGraphic">
          <ac:chgData name="Gerth Stølting Brodal" userId="04ef4784-6591-4f86-a140-f5c3b108582a" providerId="ADAL" clId="{C4E883AA-8B31-4E94-BB5D-65C8578D3134}" dt="2023-02-12T13:05:34.931" v="1105" actId="20577"/>
          <ac:graphicFrameMkLst>
            <pc:docMk/>
            <pc:sldMk cId="3159633754" sldId="550"/>
            <ac:graphicFrameMk id="4" creationId="{00000000-0000-0000-0000-000000000000}"/>
          </ac:graphicFrameMkLst>
        </pc:graphicFrameChg>
        <pc:picChg chg="add mod">
          <ac:chgData name="Gerth Stølting Brodal" userId="04ef4784-6591-4f86-a140-f5c3b108582a" providerId="ADAL" clId="{C4E883AA-8B31-4E94-BB5D-65C8578D3134}" dt="2023-02-12T13:00:41.288" v="1026" actId="1076"/>
          <ac:picMkLst>
            <pc:docMk/>
            <pc:sldMk cId="3159633754" sldId="550"/>
            <ac:picMk id="7" creationId="{40AEB64D-4B8F-7810-4B47-654ED7CAD1A7}"/>
          </ac:picMkLst>
        </pc:picChg>
      </pc:sldChg>
      <pc:sldChg chg="addSp delSp modSp add mod delAnim modAnim modNotesTx">
        <pc:chgData name="Gerth Stølting Brodal" userId="04ef4784-6591-4f86-a140-f5c3b108582a" providerId="ADAL" clId="{C4E883AA-8B31-4E94-BB5D-65C8578D3134}" dt="2023-02-15T09:44:39.177" v="1522" actId="20577"/>
        <pc:sldMkLst>
          <pc:docMk/>
          <pc:sldMk cId="325506586" sldId="551"/>
        </pc:sldMkLst>
        <pc:spChg chg="del">
          <ac:chgData name="Gerth Stølting Brodal" userId="04ef4784-6591-4f86-a140-f5c3b108582a" providerId="ADAL" clId="{C4E883AA-8B31-4E94-BB5D-65C8578D3134}" dt="2023-02-15T08:52:53.295" v="1273" actId="478"/>
          <ac:spMkLst>
            <pc:docMk/>
            <pc:sldMk cId="325506586" sldId="551"/>
            <ac:spMk id="2" creationId="{00000000-0000-0000-0000-000000000000}"/>
          </ac:spMkLst>
        </pc:spChg>
        <pc:spChg chg="del">
          <ac:chgData name="Gerth Stølting Brodal" userId="04ef4784-6591-4f86-a140-f5c3b108582a" providerId="ADAL" clId="{C4E883AA-8B31-4E94-BB5D-65C8578D3134}" dt="2023-02-15T08:52:46.667" v="1271" actId="478"/>
          <ac:spMkLst>
            <pc:docMk/>
            <pc:sldMk cId="325506586" sldId="551"/>
            <ac:spMk id="3" creationId="{00000000-0000-0000-0000-000000000000}"/>
          </ac:spMkLst>
        </pc:spChg>
        <pc:spChg chg="add del mod">
          <ac:chgData name="Gerth Stølting Brodal" userId="04ef4784-6591-4f86-a140-f5c3b108582a" providerId="ADAL" clId="{C4E883AA-8B31-4E94-BB5D-65C8578D3134}" dt="2023-02-15T08:52:51.240" v="1272" actId="478"/>
          <ac:spMkLst>
            <pc:docMk/>
            <pc:sldMk cId="325506586" sldId="551"/>
            <ac:spMk id="8" creationId="{6B1B7E37-768C-B32A-F2A3-55BB4D762CF1}"/>
          </ac:spMkLst>
        </pc:spChg>
        <pc:spChg chg="add del mod">
          <ac:chgData name="Gerth Stølting Brodal" userId="04ef4784-6591-4f86-a140-f5c3b108582a" providerId="ADAL" clId="{C4E883AA-8B31-4E94-BB5D-65C8578D3134}" dt="2023-02-15T08:52:55.419" v="1274" actId="478"/>
          <ac:spMkLst>
            <pc:docMk/>
            <pc:sldMk cId="325506586" sldId="551"/>
            <ac:spMk id="10" creationId="{9557DE5B-8562-D5E9-BA07-52498D263FAE}"/>
          </ac:spMkLst>
        </pc:spChg>
        <pc:spChg chg="add mod">
          <ac:chgData name="Gerth Stølting Brodal" userId="04ef4784-6591-4f86-a140-f5c3b108582a" providerId="ADAL" clId="{C4E883AA-8B31-4E94-BB5D-65C8578D3134}" dt="2023-02-15T09:38:54.128" v="1384" actId="207"/>
          <ac:spMkLst>
            <pc:docMk/>
            <pc:sldMk cId="325506586" sldId="551"/>
            <ac:spMk id="15" creationId="{748C8FC9-A98C-342D-DFF9-C8C17998F7A2}"/>
          </ac:spMkLst>
        </pc:spChg>
        <pc:spChg chg="add mod">
          <ac:chgData name="Gerth Stølting Brodal" userId="04ef4784-6591-4f86-a140-f5c3b108582a" providerId="ADAL" clId="{C4E883AA-8B31-4E94-BB5D-65C8578D3134}" dt="2023-02-15T09:38:44.169" v="1383" actId="207"/>
          <ac:spMkLst>
            <pc:docMk/>
            <pc:sldMk cId="325506586" sldId="551"/>
            <ac:spMk id="16" creationId="{BDDDD420-39E0-4E6F-8AC8-160AF421BBA4}"/>
          </ac:spMkLst>
        </pc:spChg>
        <pc:graphicFrameChg chg="mod modGraphic">
          <ac:chgData name="Gerth Stølting Brodal" userId="04ef4784-6591-4f86-a140-f5c3b108582a" providerId="ADAL" clId="{C4E883AA-8B31-4E94-BB5D-65C8578D3134}" dt="2023-02-15T09:27:53.803" v="1339" actId="1076"/>
          <ac:graphicFrameMkLst>
            <pc:docMk/>
            <pc:sldMk cId="325506586" sldId="551"/>
            <ac:graphicFrameMk id="4" creationId="{00000000-0000-0000-0000-000000000000}"/>
          </ac:graphicFrameMkLst>
        </pc:graphicFrameChg>
        <pc:graphicFrameChg chg="del">
          <ac:chgData name="Gerth Stølting Brodal" userId="04ef4784-6591-4f86-a140-f5c3b108582a" providerId="ADAL" clId="{C4E883AA-8B31-4E94-BB5D-65C8578D3134}" dt="2023-02-15T08:52:57.313" v="1275" actId="478"/>
          <ac:graphicFrameMkLst>
            <pc:docMk/>
            <pc:sldMk cId="325506586" sldId="551"/>
            <ac:graphicFrameMk id="5" creationId="{9EB59230-37E6-46B0-AD4F-144E9FE1BF20}"/>
          </ac:graphicFrameMkLst>
        </pc:graphicFrameChg>
        <pc:picChg chg="del">
          <ac:chgData name="Gerth Stølting Brodal" userId="04ef4784-6591-4f86-a140-f5c3b108582a" providerId="ADAL" clId="{C4E883AA-8B31-4E94-BB5D-65C8578D3134}" dt="2023-02-15T08:52:59.968" v="1276" actId="478"/>
          <ac:picMkLst>
            <pc:docMk/>
            <pc:sldMk cId="325506586" sldId="551"/>
            <ac:picMk id="6" creationId="{0D6983D0-04FA-4A4B-BF04-883BB3290030}"/>
          </ac:picMkLst>
        </pc:picChg>
        <pc:picChg chg="add del mod ord">
          <ac:chgData name="Gerth Stølting Brodal" userId="04ef4784-6591-4f86-a140-f5c3b108582a" providerId="ADAL" clId="{C4E883AA-8B31-4E94-BB5D-65C8578D3134}" dt="2023-02-15T09:27:34.612" v="1335" actId="478"/>
          <ac:picMkLst>
            <pc:docMk/>
            <pc:sldMk cId="325506586" sldId="551"/>
            <ac:picMk id="12" creationId="{69E7B204-C9CF-1ED2-34AC-1E76D60C222D}"/>
          </ac:picMkLst>
        </pc:picChg>
        <pc:picChg chg="add mod">
          <ac:chgData name="Gerth Stølting Brodal" userId="04ef4784-6591-4f86-a140-f5c3b108582a" providerId="ADAL" clId="{C4E883AA-8B31-4E94-BB5D-65C8578D3134}" dt="2023-02-15T09:33:22.099" v="1355" actId="1076"/>
          <ac:picMkLst>
            <pc:docMk/>
            <pc:sldMk cId="325506586" sldId="551"/>
            <ac:picMk id="14" creationId="{2BD8C848-406B-CFEF-F7BB-69C1C5B28847}"/>
          </ac:picMkLst>
        </pc:picChg>
        <pc:picChg chg="add del mod">
          <ac:chgData name="Gerth Stølting Brodal" userId="04ef4784-6591-4f86-a140-f5c3b108582a" providerId="ADAL" clId="{C4E883AA-8B31-4E94-BB5D-65C8578D3134}" dt="2023-02-15T09:38:00.381" v="1375" actId="478"/>
          <ac:picMkLst>
            <pc:docMk/>
            <pc:sldMk cId="325506586" sldId="551"/>
            <ac:picMk id="18" creationId="{647FCB95-3E6D-75C6-8D8F-DCA04E12A59B}"/>
          </ac:picMkLst>
        </pc:picChg>
        <pc:picChg chg="add mod">
          <ac:chgData name="Gerth Stølting Brodal" userId="04ef4784-6591-4f86-a140-f5c3b108582a" providerId="ADAL" clId="{C4E883AA-8B31-4E94-BB5D-65C8578D3134}" dt="2023-02-15T09:38:23.197" v="1382" actId="1076"/>
          <ac:picMkLst>
            <pc:docMk/>
            <pc:sldMk cId="325506586" sldId="551"/>
            <ac:picMk id="20" creationId="{0E9972BE-5961-0720-EDAA-157C400D43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never </a:t>
            </a:r>
            <a:r>
              <a:rPr lang="da-DK" dirty="0" err="1"/>
              <a:t>used</a:t>
            </a:r>
            <a:r>
              <a:rPr lang="da-DK" dirty="0"/>
              <a:t> in practice with </a:t>
            </a:r>
            <a:r>
              <a:rPr lang="da-DK" dirty="0" err="1"/>
              <a:t>many</a:t>
            </a:r>
            <a:r>
              <a:rPr lang="da-DK" dirty="0"/>
              <a:t> *s…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for loop and </a:t>
            </a:r>
            <a:r>
              <a:rPr lang="da-DK" dirty="0" err="1"/>
              <a:t>use</a:t>
            </a:r>
            <a:r>
              <a:rPr lang="da-DK" dirty="0"/>
              <a:t> ”</a:t>
            </a:r>
            <a:r>
              <a:rPr lang="da-DK" dirty="0" err="1"/>
              <a:t>extend</a:t>
            </a:r>
            <a:r>
              <a:rPr lang="da-DK" dirty="0"/>
              <a:t>” </a:t>
            </a:r>
            <a:r>
              <a:rPr lang="da-DK" dirty="0" err="1"/>
              <a:t>instead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unreadable</a:t>
            </a:r>
            <a:r>
              <a:rPr lang="da-DK" dirty="0"/>
              <a:t> alternatives:</a:t>
            </a:r>
          </a:p>
          <a:p>
            <a:r>
              <a:rPr lang="da-DK" dirty="0"/>
              <a:t>[point + (point[0] * point[1],) for point in points]</a:t>
            </a:r>
          </a:p>
          <a:p>
            <a:r>
              <a:rPr lang="da-DK" dirty="0"/>
              <a:t>[(*point, point[0] * point[1]) for point in points]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= all points</a:t>
            </a:r>
          </a:p>
          <a:p>
            <a:r>
              <a:rPr lang="en-US" dirty="0"/>
              <a:t>Python 3.11 space usage:</a:t>
            </a:r>
          </a:p>
          <a:p>
            <a:r>
              <a:rPr lang="en-US" dirty="0"/>
              <a:t>Tuple 40 + 8 * length =&gt; tuple length 2 has size 56 + size of elements</a:t>
            </a:r>
          </a:p>
          <a:p>
            <a:r>
              <a:rPr lang="en-US" dirty="0"/>
              <a:t>List 56 + 8 * length (including reserved space slots)</a:t>
            </a:r>
          </a:p>
          <a:p>
            <a:r>
              <a:rPr lang="en-US" dirty="0"/>
              <a:t>x and y point to the original values </a:t>
            </a:r>
            <a:r>
              <a:rPr lang="en-US"/>
              <a:t>in 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1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a-DK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from </a:t>
            </a:r>
            <a:r>
              <a:rPr lang="en-US" dirty="0" err="1"/>
              <a:t>timeit</a:t>
            </a:r>
            <a:r>
              <a:rPr lang="en-US" dirty="0"/>
              <a:t> import </a:t>
            </a:r>
            <a:r>
              <a:rPr lang="en-US" dirty="0" err="1"/>
              <a:t>timeit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all(x % f for f in range(2, x))])',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1.643209399888292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all([x % f for f in range(2, x)])])',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10.774596799863502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= 256 * delta = 1 / 2 ** 46 = 1.42	e-14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list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47080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30" y="148075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49942"/>
              </p:ext>
            </p:extLst>
          </p:nvPr>
        </p:nvGraphicFramePr>
        <p:xfrm>
          <a:off x="6709410" y="1459230"/>
          <a:ext cx="4969193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19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list_catenation.py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matplotlib.pyplot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 = range(2, 101)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S = [], []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n in ns: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setup = 'A = list(range(10))'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plus = ' + '.join(['A'] * n)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star = '[' + ', '.join(['*A'] * n) + ']’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(plus,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(star,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P, '.-', label='A + ... + A')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S, '.-', label='[*A, ..., *A]')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plt.legend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('time (sec $10^{-6}$)')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('number of As')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D8C848-406B-CFEF-F7BB-69C1C5B2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" y="411480"/>
            <a:ext cx="5584010" cy="633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C8FC9-A98C-342D-DFF9-C8C17998F7A2}"/>
              </a:ext>
            </a:extLst>
          </p:cNvPr>
          <p:cNvSpPr txBox="1"/>
          <p:nvPr/>
        </p:nvSpPr>
        <p:spPr>
          <a:xfrm>
            <a:off x="4331899" y="515493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~ 0.046 x</a:t>
            </a:r>
            <a:endParaRPr lang="da-DK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D420-39E0-4E6F-8AC8-160AF421BBA4}"/>
              </a:ext>
            </a:extLst>
          </p:cNvPr>
          <p:cNvSpPr txBox="1"/>
          <p:nvPr/>
        </p:nvSpPr>
        <p:spPr>
          <a:xfrm>
            <a:off x="4110919" y="74676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 0.0081 x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da-DK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972BE-5961-0720-EDAA-157C400D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14" y="1623060"/>
            <a:ext cx="2323322" cy="20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4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79021"/>
              </p:ext>
            </p:extLst>
          </p:nvPr>
        </p:nvGraphicFramePr>
        <p:xfrm>
          <a:off x="4164647" y="2525428"/>
          <a:ext cx="386270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x*2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(x*2)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055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EF06-5D9F-D670-C7C5-37C7E45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– space usage long lists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86CC-FA1F-1121-2CE3-B43EF4D9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7" y="5852160"/>
            <a:ext cx="11787053" cy="1005840"/>
          </a:xfrm>
        </p:spPr>
        <p:txBody>
          <a:bodyPr>
            <a:normAutofit/>
          </a:bodyPr>
          <a:lstStyle/>
          <a:p>
            <a:r>
              <a:rPr lang="en-US" sz="2400" dirty="0"/>
              <a:t>Memory usage according to “Task Manager” in Windows</a:t>
            </a:r>
          </a:p>
          <a:p>
            <a:r>
              <a:rPr lang="en-US" sz="2400" dirty="0"/>
              <a:t>Unpacking makes code more readable, but creating new tuples requires additional space…</a:t>
            </a:r>
            <a:endParaRPr lang="da-D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19F-6261-DA21-6032-6C3B4609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39" y="792518"/>
            <a:ext cx="487666" cy="405904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A543CD-FCE9-7BCC-554F-A2DFCB5CA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727036"/>
              </p:ext>
            </p:extLst>
          </p:nvPr>
        </p:nvGraphicFramePr>
        <p:xfrm>
          <a:off x="2023745" y="2069023"/>
          <a:ext cx="933005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00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list_comprehension_space_usage.py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  # dummy points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point[1]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point[0]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516C1-32E4-22CE-F50E-0D61EC76C44F}"/>
              </a:ext>
            </a:extLst>
          </p:cNvPr>
          <p:cNvGrpSpPr/>
          <p:nvPr/>
        </p:nvGrpSpPr>
        <p:grpSpPr>
          <a:xfrm>
            <a:off x="477076" y="2285848"/>
            <a:ext cx="1396961" cy="2733623"/>
            <a:chOff x="503429" y="1945905"/>
            <a:chExt cx="1396961" cy="27336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4A12326-CCB7-DACC-289C-1BA032A736C0}"/>
                </a:ext>
              </a:extLst>
            </p:cNvPr>
            <p:cNvSpPr/>
            <p:nvPr/>
          </p:nvSpPr>
          <p:spPr>
            <a:xfrm>
              <a:off x="506538" y="264765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1306.1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D638E57-6EFA-FD60-520D-6D884507C976}"/>
                </a:ext>
              </a:extLst>
            </p:cNvPr>
            <p:cNvSpPr/>
            <p:nvPr/>
          </p:nvSpPr>
          <p:spPr>
            <a:xfrm>
              <a:off x="506538" y="3375390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1995.5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18954FD-B560-B323-BBF3-3D7951821B2F}"/>
                </a:ext>
              </a:extLst>
            </p:cNvPr>
            <p:cNvSpPr/>
            <p:nvPr/>
          </p:nvSpPr>
          <p:spPr>
            <a:xfrm>
              <a:off x="506538" y="407649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1385.5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A86D211-E68E-66F5-EA11-FE34F87D83FC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4.2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8E4C23-645D-CF45-D9E1-74EEE5EDBCE5}"/>
              </a:ext>
            </a:extLst>
          </p:cNvPr>
          <p:cNvGrpSpPr/>
          <p:nvPr/>
        </p:nvGrpSpPr>
        <p:grpSpPr>
          <a:xfrm>
            <a:off x="1813585" y="4462532"/>
            <a:ext cx="2894297" cy="1228345"/>
            <a:chOff x="1813585" y="4166510"/>
            <a:chExt cx="2894297" cy="122834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A7BE3C-C1D9-3BAC-B694-7BD6ED270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963" y="4166510"/>
              <a:ext cx="487271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BF191-5886-9E0F-C9F1-9FCCB70CA0F2}"/>
                </a:ext>
              </a:extLst>
            </p:cNvPr>
            <p:cNvSpPr txBox="1"/>
            <p:nvPr/>
          </p:nvSpPr>
          <p:spPr>
            <a:xfrm>
              <a:off x="1813585" y="4748524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  <a:p>
              <a:pPr algn="ctr"/>
              <a:r>
                <a:rPr lang="en-US" dirty="0"/>
                <a:t>(8 bytes per point)</a:t>
              </a:r>
              <a:endParaRPr lang="da-DK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E677E0-F04F-A16A-08E8-4003A7631DC1}"/>
              </a:ext>
            </a:extLst>
          </p:cNvPr>
          <p:cNvGrpSpPr/>
          <p:nvPr/>
        </p:nvGrpSpPr>
        <p:grpSpPr>
          <a:xfrm>
            <a:off x="7761539" y="4462532"/>
            <a:ext cx="3063100" cy="945400"/>
            <a:chOff x="7761539" y="4166510"/>
            <a:chExt cx="3063100" cy="945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339F53-66A1-B711-ABA4-590085EAC91A}"/>
                </a:ext>
              </a:extLst>
            </p:cNvPr>
            <p:cNvSpPr txBox="1"/>
            <p:nvPr/>
          </p:nvSpPr>
          <p:spPr>
            <a:xfrm>
              <a:off x="7761539" y="4742578"/>
              <a:ext cx="306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looks ugly (hard to read)</a:t>
              </a:r>
              <a:endParaRPr lang="da-DK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1D44E-8D9E-43AF-7E87-77548B745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6523" y="4166510"/>
              <a:ext cx="274645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3C1376-7BA4-1CC6-B4BD-44122BC11AF4}"/>
              </a:ext>
            </a:extLst>
          </p:cNvPr>
          <p:cNvGrpSpPr/>
          <p:nvPr/>
        </p:nvGrpSpPr>
        <p:grpSpPr>
          <a:xfrm>
            <a:off x="8787307" y="1576573"/>
            <a:ext cx="2475111" cy="2014055"/>
            <a:chOff x="8787307" y="1576573"/>
            <a:chExt cx="2475111" cy="2014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05E59-20A2-A414-D77E-77CA6FD988AB}"/>
                </a:ext>
              </a:extLst>
            </p:cNvPr>
            <p:cNvSpPr txBox="1"/>
            <p:nvPr/>
          </p:nvSpPr>
          <p:spPr>
            <a:xfrm>
              <a:off x="9179039" y="1576573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7CECB-0273-0177-F0E8-8EBB4757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F55421-B5BE-23E3-4C13-CE836C1A6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702D8-B9AA-8956-D128-C038C1A37B7F}"/>
              </a:ext>
            </a:extLst>
          </p:cNvPr>
          <p:cNvGrpSpPr/>
          <p:nvPr/>
        </p:nvGrpSpPr>
        <p:grpSpPr>
          <a:xfrm>
            <a:off x="1417902" y="1321372"/>
            <a:ext cx="2894297" cy="2262409"/>
            <a:chOff x="1596497" y="1321372"/>
            <a:chExt cx="2894297" cy="22624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FA935A-4D2F-5955-70EE-DDE428C8BDFB}"/>
                </a:ext>
              </a:extLst>
            </p:cNvPr>
            <p:cNvSpPr txBox="1"/>
            <p:nvPr/>
          </p:nvSpPr>
          <p:spPr>
            <a:xfrm>
              <a:off x="1596497" y="1321372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creates new tuples</a:t>
              </a:r>
            </a:p>
            <a:p>
              <a:pPr algn="ctr"/>
              <a:r>
                <a:rPr lang="en-US" dirty="0"/>
                <a:t>(64 bytes per point)</a:t>
              </a:r>
              <a:endParaRPr lang="da-DK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141759-3C4F-F084-097A-C038E1BE75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963" y="2069306"/>
              <a:ext cx="211932" cy="407194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0D2D62-E647-6CF1-F2DD-8609EE91EC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2" y="1934086"/>
              <a:ext cx="860026" cy="16496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88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586890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"b"), (neg, "r"), (zero, "y")]: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[i for i, j in points]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[j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".")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N], "k-")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30664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875900"/>
            <a:ext cx="1366787" cy="6030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6640"/>
              </p:ext>
            </p:extLst>
          </p:nvPr>
        </p:nvGraphicFramePr>
        <p:xfrm>
          <a:off x="2389822" y="2353628"/>
          <a:ext cx="741235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3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6" y="354420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i.e.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24517</TotalTime>
  <Words>4837</Words>
  <Application>Microsoft Office PowerPoint</Application>
  <PresentationFormat>Widescreen</PresentationFormat>
  <Paragraphs>616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</vt:lpstr>
      <vt:lpstr>Courier New</vt:lpstr>
      <vt:lpstr>Symbol</vt:lpstr>
      <vt:lpstr>Wingdings</vt:lpstr>
      <vt:lpstr>Office Theme</vt:lpstr>
      <vt:lpstr>Tuples and lists</vt:lpstr>
      <vt:lpstr>Tuples</vt:lpstr>
      <vt:lpstr>Question – What value is ((42,)) ?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PowerPoint Presentation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List comprehension – space usage long lists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2023-10-14T14:05:42Z</dcterms:modified>
</cp:coreProperties>
</file>